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1" r:id="rId2"/>
    <p:sldId id="256" r:id="rId3"/>
    <p:sldId id="272" r:id="rId4"/>
    <p:sldId id="287" r:id="rId5"/>
    <p:sldId id="258" r:id="rId6"/>
    <p:sldId id="273" r:id="rId7"/>
    <p:sldId id="260" r:id="rId8"/>
    <p:sldId id="262" r:id="rId9"/>
    <p:sldId id="266" r:id="rId10"/>
    <p:sldId id="267" r:id="rId11"/>
    <p:sldId id="268" r:id="rId12"/>
    <p:sldId id="264" r:id="rId13"/>
    <p:sldId id="263" r:id="rId14"/>
    <p:sldId id="261" r:id="rId15"/>
    <p:sldId id="269" r:id="rId16"/>
    <p:sldId id="279" r:id="rId17"/>
    <p:sldId id="278" r:id="rId18"/>
    <p:sldId id="297" r:id="rId19"/>
    <p:sldId id="292" r:id="rId20"/>
    <p:sldId id="274" r:id="rId21"/>
    <p:sldId id="275" r:id="rId22"/>
    <p:sldId id="302" r:id="rId23"/>
    <p:sldId id="276" r:id="rId24"/>
    <p:sldId id="303" r:id="rId25"/>
    <p:sldId id="277" r:id="rId26"/>
    <p:sldId id="281" r:id="rId27"/>
    <p:sldId id="283" r:id="rId28"/>
    <p:sldId id="284" r:id="rId29"/>
    <p:sldId id="285" r:id="rId30"/>
    <p:sldId id="286" r:id="rId31"/>
    <p:sldId id="289" r:id="rId32"/>
    <p:sldId id="288" r:id="rId33"/>
    <p:sldId id="291" r:id="rId34"/>
    <p:sldId id="290" r:id="rId35"/>
    <p:sldId id="293" r:id="rId36"/>
    <p:sldId id="294" r:id="rId37"/>
    <p:sldId id="295" r:id="rId38"/>
    <p:sldId id="306" r:id="rId39"/>
    <p:sldId id="296" r:id="rId40"/>
    <p:sldId id="298" r:id="rId41"/>
    <p:sldId id="304" r:id="rId42"/>
    <p:sldId id="300" r:id="rId43"/>
    <p:sldId id="301" r:id="rId44"/>
    <p:sldId id="307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84946" autoAdjust="0"/>
  </p:normalViewPr>
  <p:slideViewPr>
    <p:cSldViewPr>
      <p:cViewPr>
        <p:scale>
          <a:sx n="100" d="100"/>
          <a:sy n="100" d="100"/>
        </p:scale>
        <p:origin x="-102" y="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F9429-0E50-4400-8A0D-AAE0846FB03A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37122-67BB-4F94-994D-79B148C3B3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37122-67BB-4F94-994D-79B148C3B350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636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962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1351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770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3889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153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850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464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713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13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3979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20E4A-B96C-4C0A-86C0-B6A79E06D050}" type="datetimeFigureOut">
              <a:rPr lang="ru-RU" smtClean="0"/>
              <a:pPr/>
              <a:t>06.06.2015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9A7A5-DA52-4B82-AE09-D670C49785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154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:\Users\060799_USER13\Downloads\Tikhonov02 POS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540060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4071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/>
          </a:bodyPr>
          <a:lstStyle/>
          <a:p>
            <a:r>
              <a:rPr lang="ru-RU" dirty="0" smtClean="0"/>
              <a:t>Наши любимые преподаватели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36499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060799_USER13\Downloads\Tikhonov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3"/>
            <a:ext cx="7351244" cy="463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55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484784"/>
            <a:ext cx="82296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6265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SDVOR~1\AppData\Local\Temp\Rar$DI24.768\VMK79_Grigoev_01_Sim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2656"/>
            <a:ext cx="5544616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Наши преподаватели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060799_USER13\Desktop\Ирина Геннадьевна Обухова\Встреча однокурсников\a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540" y="836712"/>
            <a:ext cx="8424936" cy="602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9192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320480" cy="510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0323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ru-RU" sz="3200" dirty="0" err="1" smtClean="0"/>
              <a:t>Гос</a:t>
            </a:r>
            <a:r>
              <a:rPr lang="ru-RU" sz="3200" dirty="0" smtClean="0"/>
              <a:t> по математике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36712"/>
            <a:ext cx="4536504" cy="577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675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060799_USER13\Downloads\31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9870"/>
            <a:ext cx="9144000" cy="617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249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060799_USER13\Downloads\38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3878"/>
            <a:ext cx="9144000" cy="611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3364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060799_USER13\Downloads\a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219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060799_USER13\Downloads\d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3664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060799_USER13\Downloads\a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2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423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аб ВТ_3 (1).pdf - Google Chrom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35181"/>
            <a:ext cx="9144000" cy="498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8631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060799_USER13\Downloads\ASVK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0840" y="320650"/>
            <a:ext cx="5616624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060799_USER13\Downloads\ASVK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510" y="0"/>
            <a:ext cx="4896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6144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060799_USER13\Downloads\d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091622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229600" cy="41805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>Как мы учились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MSDVOR~1\AppData\Local\Temp\Rar$DI74.456\VMK75_Lek03_Victorenk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8136904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36004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Лекции и семинары</a:t>
            </a:r>
            <a:endParaRPr lang="ru-RU" dirty="0"/>
          </a:p>
        </p:txBody>
      </p:sp>
      <p:pic>
        <p:nvPicPr>
          <p:cNvPr id="6146" name="Picture 2" descr="C:\Users\MSDVOR~1\AppData\Local\Temp\Rar$DI38.752\VMK80_lekcii_PopovaN+PotapovaI+SafonovaM+BolshakovaE-Egor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2376264" cy="3672408"/>
          </a:xfrm>
          <a:prstGeom prst="rect">
            <a:avLst/>
          </a:prstGeom>
          <a:noFill/>
        </p:spPr>
      </p:pic>
      <p:pic>
        <p:nvPicPr>
          <p:cNvPr id="6147" name="Picture 3" descr="C:\Users\MSDVOR~1\AppData\Local\Temp\Rar$DI14.456\VMK75_Lek_PopovaN_Vet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2924944"/>
            <a:ext cx="3816424" cy="3168352"/>
          </a:xfrm>
          <a:prstGeom prst="rect">
            <a:avLst/>
          </a:prstGeom>
          <a:noFill/>
        </p:spPr>
      </p:pic>
      <p:pic>
        <p:nvPicPr>
          <p:cNvPr id="6148" name="Picture 4" descr="C:\Users\MSDVOR~1\AppData\Local\Temp\Rar$DI67.456\VMK75_Lek05_Victorenko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4789" y="1052736"/>
            <a:ext cx="3959211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И опять  лекции</a:t>
            </a:r>
            <a:endParaRPr lang="ru-RU" sz="3200" dirty="0"/>
          </a:p>
        </p:txBody>
      </p:sp>
      <p:pic>
        <p:nvPicPr>
          <p:cNvPr id="16386" name="Picture 2" descr="C:\Users\MSDVOR~1\AppData\Local\Temp\Rar$DI70.992\VMK75_Lek02_Victorenk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676765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А было весело !</a:t>
            </a:r>
            <a:endParaRPr lang="ru-RU" sz="2800" dirty="0"/>
          </a:p>
        </p:txBody>
      </p:sp>
      <p:pic>
        <p:nvPicPr>
          <p:cNvPr id="11266" name="Picture 2" descr="C:\Users\MSDVOR~1\AppData\Local\Temp\Rar$DI11.176\VMK75_heap_08_Efstaf'evI+BogdanovaT+GdanskiyN_Vet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836712"/>
            <a:ext cx="475252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24135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404664"/>
            <a:ext cx="6400800" cy="4320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b="1" dirty="0" smtClean="0"/>
              <a:t>А еще мы  служили Советскому Союзу</a:t>
            </a:r>
            <a:endParaRPr lang="ru-RU" b="1" dirty="0"/>
          </a:p>
        </p:txBody>
      </p:sp>
      <p:pic>
        <p:nvPicPr>
          <p:cNvPr id="1026" name="Picture 2" descr="C:\Users\MSDVOR~1\AppData\Local\Temp\Rar$DI01.048\VMK79_VoenSbory_eloh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052736"/>
            <a:ext cx="6480720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6550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Все они красавцы все они поэты! </a:t>
            </a:r>
            <a:endParaRPr lang="ru-RU" dirty="0"/>
          </a:p>
        </p:txBody>
      </p:sp>
      <p:pic>
        <p:nvPicPr>
          <p:cNvPr id="2050" name="Picture 2" descr="C:\Users\MSDVOR~1\AppData\Local\Temp\Rar$DI04.048\VMK79_VoenSbory_yushkevi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3962" y="1052513"/>
            <a:ext cx="6836076" cy="5073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На привале !!</a:t>
            </a:r>
            <a:endParaRPr lang="ru-RU" dirty="0"/>
          </a:p>
        </p:txBody>
      </p:sp>
      <p:pic>
        <p:nvPicPr>
          <p:cNvPr id="22530" name="Picture 2" descr="C:\Users\MSDVOR~1\AppData\Local\Temp\Rar$DI22.960\VMK79_VoenSbory_02_Titar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2715021" cy="4525963"/>
          </a:xfrm>
          <a:prstGeom prst="rect">
            <a:avLst/>
          </a:prstGeom>
          <a:noFill/>
        </p:spPr>
      </p:pic>
      <p:pic>
        <p:nvPicPr>
          <p:cNvPr id="22531" name="Picture 3" descr="C:\Users\MSDVOR~1\AppData\Local\Temp\Rar$DI51.960\VMK79_VoenSbory_03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556792"/>
            <a:ext cx="3325368" cy="4678680"/>
          </a:xfrm>
          <a:prstGeom prst="rect">
            <a:avLst/>
          </a:prstGeom>
          <a:noFill/>
        </p:spPr>
      </p:pic>
      <p:pic>
        <p:nvPicPr>
          <p:cNvPr id="22532" name="Picture 4" descr="C:\Users\MSDVOR~1\AppData\Local\Temp\Rar$DI77.960\VMK79_VoenSbory_01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556792"/>
            <a:ext cx="3635896" cy="5117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>Поздравляю, теперь вы настоящий полковник!</a:t>
            </a:r>
            <a:endParaRPr lang="ru-RU" sz="2800" dirty="0"/>
          </a:p>
        </p:txBody>
      </p:sp>
      <p:pic>
        <p:nvPicPr>
          <p:cNvPr id="3074" name="Picture 2" descr="C:\Users\MSDVOR~1\AppData\Local\Temp\Rar$DI77.048\VMK79_VoenSbory_Remiz_yushkevic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480720" cy="518457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Наша Картошка Модные тенденции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23554" name="Picture 2" descr="C:\Users\MSDVOR~1\AppData\Local\Temp\Rar$DI04.368\VMK77_kartosh_Shabanova+Golicina+Ksenofontova+Gumbina-Egor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669674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Передовики производства</a:t>
            </a:r>
            <a:endParaRPr lang="ru-RU" sz="3200" dirty="0"/>
          </a:p>
        </p:txBody>
      </p:sp>
      <p:pic>
        <p:nvPicPr>
          <p:cNvPr id="4098" name="Picture 2" descr="C:\Users\MSDVOR~1\AppData\Local\Temp\Rar$DI93.752\VMK77_kartosh_Bodrikova-Egor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3240360" cy="2736304"/>
          </a:xfrm>
          <a:prstGeom prst="rect">
            <a:avLst/>
          </a:prstGeom>
          <a:noFill/>
        </p:spPr>
      </p:pic>
      <p:pic>
        <p:nvPicPr>
          <p:cNvPr id="4099" name="Picture 3" descr="C:\Users\MSDVOR~1\AppData\Local\Temp\Rar$DI14.752\VMK77_kartosh_Smirnova-Egor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836712"/>
            <a:ext cx="3024336" cy="2808312"/>
          </a:xfrm>
          <a:prstGeom prst="rect">
            <a:avLst/>
          </a:prstGeom>
          <a:noFill/>
        </p:spPr>
      </p:pic>
      <p:pic>
        <p:nvPicPr>
          <p:cNvPr id="4100" name="Picture 4" descr="C:\Users\MSDVOR~1\AppData\Local\Temp\Rar$DI37.752\VMK77_kartosh_Dehtyarenko-Egor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908720"/>
            <a:ext cx="2880320" cy="2952328"/>
          </a:xfrm>
          <a:prstGeom prst="rect">
            <a:avLst/>
          </a:prstGeom>
          <a:noFill/>
        </p:spPr>
      </p:pic>
      <p:pic>
        <p:nvPicPr>
          <p:cNvPr id="8" name="Picture 2" descr="C:\Users\MSDVOR~1\AppData\Local\Temp\Rar$DI46.160\VMK77_kartosh-Egor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3645024"/>
            <a:ext cx="3744416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2674640" cy="79208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Картофельны</a:t>
            </a:r>
            <a:r>
              <a:rPr lang="ru-RU" sz="3200" dirty="0" smtClean="0"/>
              <a:t>е </a:t>
            </a:r>
            <a:r>
              <a:rPr lang="ru-RU" sz="2800" dirty="0" smtClean="0"/>
              <a:t>будни</a:t>
            </a:r>
            <a:r>
              <a:rPr lang="ru-RU" sz="3200" dirty="0" smtClean="0"/>
              <a:t>  </a:t>
            </a:r>
            <a:endParaRPr lang="ru-RU" sz="2800" dirty="0"/>
          </a:p>
        </p:txBody>
      </p:sp>
      <p:pic>
        <p:nvPicPr>
          <p:cNvPr id="9218" name="Picture 2" descr="C:\Users\MSDVOR~1\AppData\Local\Temp\Rar$DI25.272\VMK77_kartosh_Tolstyh+Bodrikova-Egor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024336" cy="3960440"/>
          </a:xfrm>
          <a:prstGeom prst="rect">
            <a:avLst/>
          </a:prstGeom>
          <a:noFill/>
        </p:spPr>
      </p:pic>
      <p:pic>
        <p:nvPicPr>
          <p:cNvPr id="9219" name="Picture 3" descr="C:\Users\MSDVOR~1\AppData\Local\Temp\Rar$DI96.272\VMK77_kartosh_Moiseenko+Ershova-Egor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617640"/>
            <a:ext cx="5328592" cy="3240360"/>
          </a:xfrm>
          <a:prstGeom prst="rect">
            <a:avLst/>
          </a:prstGeom>
          <a:noFill/>
        </p:spPr>
      </p:pic>
      <p:pic>
        <p:nvPicPr>
          <p:cNvPr id="9220" name="Picture 4" descr="C:\Users\MSDVOR~1\AppData\Local\Temp\Rar$DI73.272\VMK77_kartosh_Komarova+Elohin+Turkova+Petrova+Login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16632"/>
            <a:ext cx="5063072" cy="3861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Общага</a:t>
            </a:r>
            <a:endParaRPr lang="ru-RU" dirty="0"/>
          </a:p>
        </p:txBody>
      </p:sp>
      <p:pic>
        <p:nvPicPr>
          <p:cNvPr id="2050" name="Picture 2" descr="C:\Users\MSDVOR~1\AppData\Local\Temp\Rar$DI77.064\VMK76_obshaga_01_pen'k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836612"/>
            <a:ext cx="7848871" cy="59047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Общага</a:t>
            </a:r>
            <a:endParaRPr lang="ru-RU" dirty="0"/>
          </a:p>
        </p:txBody>
      </p:sp>
      <p:pic>
        <p:nvPicPr>
          <p:cNvPr id="3074" name="Picture 2" descr="C:\Users\MSDVOR~1\AppData\Local\Temp\Rar$DI96.064\VMK76_obshaga_02_pen'k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008" y="765175"/>
            <a:ext cx="7147984" cy="53609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Общага</a:t>
            </a:r>
            <a:endParaRPr lang="ru-RU" dirty="0"/>
          </a:p>
        </p:txBody>
      </p:sp>
      <p:pic>
        <p:nvPicPr>
          <p:cNvPr id="4098" name="Picture 2" descr="C:\Users\MSDVOR~1\AppData\Local\Temp\Rar$DI64.064\VMK76_obshaga_Chueva+chechuk_chechu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36712"/>
            <a:ext cx="6624736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274042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Общага</a:t>
            </a:r>
            <a:endParaRPr lang="ru-RU" sz="2800" dirty="0"/>
          </a:p>
        </p:txBody>
      </p:sp>
      <p:pic>
        <p:nvPicPr>
          <p:cNvPr id="6146" name="Picture 2" descr="C:\Users\MSDVOR~1\AppData\Local\Temp\Rar$DI79.768\VMK75_obshaga_01_Popov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48680"/>
            <a:ext cx="6840760" cy="46085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>Главный</a:t>
            </a:r>
            <a:r>
              <a:rPr lang="ru-RU" sz="2400" dirty="0" smtClean="0"/>
              <a:t> по </a:t>
            </a:r>
            <a:r>
              <a:rPr lang="ru-RU" sz="3600" dirty="0" smtClean="0"/>
              <a:t>общаге</a:t>
            </a:r>
            <a:endParaRPr lang="ru-RU" sz="3600" dirty="0"/>
          </a:p>
        </p:txBody>
      </p:sp>
      <p:pic>
        <p:nvPicPr>
          <p:cNvPr id="8194" name="Picture 2" descr="C:\Users\MSDVOR~1\AppData\Local\Temp\Rar$DI92.472\VMK80_ChhartishviliV-Egor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08720"/>
            <a:ext cx="604867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>Как мы ходили в походы </a:t>
            </a:r>
            <a:endParaRPr lang="ru-RU" sz="2800" dirty="0"/>
          </a:p>
        </p:txBody>
      </p:sp>
      <p:pic>
        <p:nvPicPr>
          <p:cNvPr id="7170" name="Picture 2" descr="C:\Users\MSDVOR~1\AppData\Local\Temp\Rar$DI04.768\VMK75_Pohod_Bodrikova+Tolstyh+Alekseeva-Egor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3528392" cy="3240360"/>
          </a:xfrm>
          <a:prstGeom prst="rect">
            <a:avLst/>
          </a:prstGeom>
          <a:noFill/>
        </p:spPr>
      </p:pic>
      <p:pic>
        <p:nvPicPr>
          <p:cNvPr id="7171" name="Picture 3" descr="C:\Users\MSDVOR~1\AppData\Local\Temp\Rar$DI93.472\VMK75_Pohod_BorvA+TolstT+BodriV+EgoL+TonkM+MatwA_E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700808"/>
            <a:ext cx="4824536" cy="37444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10243" name="Picture 3" descr="C:\Users\MSDVOR~1\AppData\Local\Temp\Rar$DI59.176\VMK79_poxod_01_Zaxarov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7200800" cy="528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Хорошо сидим!</a:t>
            </a:r>
            <a:endParaRPr lang="ru-RU" sz="2000" dirty="0"/>
          </a:p>
        </p:txBody>
      </p:sp>
      <p:pic>
        <p:nvPicPr>
          <p:cNvPr id="9218" name="Picture 2" descr="C:\Users\MSDVOR~1\AppData\Local\Temp\Rar$DI40.472\VMK75_Pohod_gr1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27280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Как мы отдыхали </a:t>
            </a:r>
            <a:endParaRPr lang="ru-RU" sz="3200" dirty="0"/>
          </a:p>
        </p:txBody>
      </p:sp>
      <p:pic>
        <p:nvPicPr>
          <p:cNvPr id="12290" name="Picture 2" descr="C:\Users\MSDVOR~1\AppData\Local\Temp\Rar$DI73.584\VMK79_otdux_02_Xalmuxamed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488832" cy="46085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Наш </a:t>
            </a:r>
            <a:r>
              <a:rPr lang="ru-RU" sz="3200" dirty="0" err="1" smtClean="0"/>
              <a:t>Куршавель</a:t>
            </a:r>
            <a:r>
              <a:rPr lang="ru-RU" sz="3200" dirty="0" smtClean="0"/>
              <a:t>  </a:t>
            </a:r>
            <a:endParaRPr lang="ru-RU" sz="3200" dirty="0"/>
          </a:p>
        </p:txBody>
      </p:sp>
      <p:pic>
        <p:nvPicPr>
          <p:cNvPr id="13314" name="Picture 2" descr="C:\Users\MSDVOR~1\AppData\Local\Temp\Rar$DI06.288\VMK75_otdux_01_Gaposhki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64087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Наши </a:t>
            </a:r>
            <a:r>
              <a:rPr lang="ru-RU" sz="2800" dirty="0" err="1" smtClean="0"/>
              <a:t>Канары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14338" name="Picture 2" descr="C:\Users\MSDVOR~1\AppData\Local\Temp\Rar$DI00.288\VMK75-80_leto_chechu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56084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ru-RU" sz="2800" dirty="0" err="1" smtClean="0"/>
              <a:t>Спа</a:t>
            </a:r>
            <a:r>
              <a:rPr lang="ru-RU" sz="2800" dirty="0" smtClean="0"/>
              <a:t> процедуры</a:t>
            </a:r>
            <a:endParaRPr lang="ru-RU" sz="2800" dirty="0"/>
          </a:p>
        </p:txBody>
      </p:sp>
      <p:pic>
        <p:nvPicPr>
          <p:cNvPr id="4" name="Picture 3" descr="C:\Users\MSDVOR~1\AppData\Local\Temp\Rar$DI97.440\VMK79_otdux_05_Sim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2809702" cy="4459564"/>
          </a:xfrm>
          <a:prstGeom prst="rect">
            <a:avLst/>
          </a:prstGeom>
          <a:noFill/>
        </p:spPr>
      </p:pic>
      <p:pic>
        <p:nvPicPr>
          <p:cNvPr id="26626" name="Picture 2" descr="C:\Users\MSDVOR~1\AppData\Local\Temp\Rar$DI98.888\VMK79_otdux_04_Sim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2691384" cy="3922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Наш </a:t>
            </a:r>
            <a:r>
              <a:rPr lang="ru-RU" sz="3200" dirty="0" err="1" smtClean="0"/>
              <a:t>мундиале</a:t>
            </a:r>
            <a:r>
              <a:rPr lang="ru-RU" sz="3200" dirty="0" smtClean="0"/>
              <a:t>  </a:t>
            </a:r>
            <a:endParaRPr lang="ru-RU" sz="3200" dirty="0"/>
          </a:p>
        </p:txBody>
      </p:sp>
      <p:pic>
        <p:nvPicPr>
          <p:cNvPr id="15362" name="Picture 2" descr="C:\Users\MSDVOR~1\AppData\Local\Temp\Rar$DI12.288\VMK79_heap_10_Popov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7344816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А еще мы строили  наш факультет</a:t>
            </a:r>
            <a:endParaRPr lang="ru-RU" sz="3200" dirty="0"/>
          </a:p>
        </p:txBody>
      </p:sp>
      <p:pic>
        <p:nvPicPr>
          <p:cNvPr id="18434" name="Picture 2" descr="C:\Users\MSDVOR~1\AppData\Local\Temp\Rar$DI32.920\VMK79_heap_08_Popov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7128792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Лучшие строители </a:t>
            </a:r>
            <a:endParaRPr lang="ru-RU" sz="3200" dirty="0"/>
          </a:p>
        </p:txBody>
      </p:sp>
      <p:pic>
        <p:nvPicPr>
          <p:cNvPr id="25602" name="Picture 2" descr="C:\Users\MSDVOR~1\AppData\Local\Temp\Rar$DI85.888\VMK75_Subbotnik_105gr+Lacus-Egor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698477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>Строили </a:t>
            </a:r>
            <a:r>
              <a:rPr lang="ru-RU" sz="3200" dirty="0" err="1" smtClean="0"/>
              <a:t>строили</a:t>
            </a:r>
            <a:r>
              <a:rPr lang="ru-RU" sz="3200" dirty="0" smtClean="0"/>
              <a:t> </a:t>
            </a:r>
            <a:endParaRPr lang="ru-RU" sz="3200" dirty="0"/>
          </a:p>
        </p:txBody>
      </p:sp>
      <p:pic>
        <p:nvPicPr>
          <p:cNvPr id="20482" name="Picture 2" descr="C:\Users\MSDVOR~1\AppData\Local\Temp\Rar$DI91.328\VMK75_Subbotnik_105gr_Fetisova+Tolstyh+Bodrikova-Egor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3744416" cy="3816424"/>
          </a:xfrm>
          <a:prstGeom prst="rect">
            <a:avLst/>
          </a:prstGeom>
          <a:noFill/>
        </p:spPr>
      </p:pic>
      <p:pic>
        <p:nvPicPr>
          <p:cNvPr id="20483" name="Picture 3" descr="C:\Users\MSDVOR~1\AppData\Local\Temp\Rar$DI05.032\VMK75_Subbotnik_105gr-Egor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988840"/>
            <a:ext cx="5328592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 наконец построили!</a:t>
            </a:r>
            <a:endParaRPr lang="ru-RU" dirty="0"/>
          </a:p>
        </p:txBody>
      </p:sp>
      <p:pic>
        <p:nvPicPr>
          <p:cNvPr id="6" name="Picture 2" descr="C:\Users\MSDVOR~1\AppData\Local\Temp\Rar$DI92.473\VMK76_Moskovity_TolstyhKosty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80728"/>
            <a:ext cx="5112568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ГУЛЯЕМ!!!</a:t>
            </a:r>
            <a:endParaRPr lang="ru-RU" dirty="0"/>
          </a:p>
        </p:txBody>
      </p:sp>
      <p:pic>
        <p:nvPicPr>
          <p:cNvPr id="4" name="Picture 2" descr="C:\Users\060799_USER13\Downloads\3843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196752"/>
            <a:ext cx="770485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9F9F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9F9F9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97</Words>
  <Application>Microsoft Office PowerPoint</Application>
  <PresentationFormat>Экран (4:3)</PresentationFormat>
  <Paragraphs>34</Paragraphs>
  <Slides>44</Slides>
  <Notes>1</Notes>
  <HiddenSlides>4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Слайд 1</vt:lpstr>
      <vt:lpstr>Наши любимые преподаватели </vt:lpstr>
      <vt:lpstr>Слайд 3</vt:lpstr>
      <vt:lpstr>Слайд 4</vt:lpstr>
      <vt:lpstr>Наши преподаватели </vt:lpstr>
      <vt:lpstr>Слайд 6</vt:lpstr>
      <vt:lpstr>Гос по математике 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Как мы учились </vt:lpstr>
      <vt:lpstr>Лекции и семинары</vt:lpstr>
      <vt:lpstr>И опять  лекции</vt:lpstr>
      <vt:lpstr>А было весело !</vt:lpstr>
      <vt:lpstr> </vt:lpstr>
      <vt:lpstr>Все они красавцы все они поэты! </vt:lpstr>
      <vt:lpstr>На привале !!</vt:lpstr>
      <vt:lpstr>Поздравляю, теперь вы настоящий полковник!</vt:lpstr>
      <vt:lpstr>Наша Картошка Модные тенденции</vt:lpstr>
      <vt:lpstr>Передовики производства</vt:lpstr>
      <vt:lpstr>Картофельные будни  </vt:lpstr>
      <vt:lpstr>Общага</vt:lpstr>
      <vt:lpstr>Общага</vt:lpstr>
      <vt:lpstr>Общага</vt:lpstr>
      <vt:lpstr>Общага</vt:lpstr>
      <vt:lpstr>Главный по общаге</vt:lpstr>
      <vt:lpstr>Как мы ходили в походы </vt:lpstr>
      <vt:lpstr> </vt:lpstr>
      <vt:lpstr>Хорошо сидим!</vt:lpstr>
      <vt:lpstr>Как мы отдыхали </vt:lpstr>
      <vt:lpstr>Наш Куршавель  </vt:lpstr>
      <vt:lpstr>Наши Канары </vt:lpstr>
      <vt:lpstr>Спа процедуры</vt:lpstr>
      <vt:lpstr>Наш мундиале  </vt:lpstr>
      <vt:lpstr>А еще мы строили  наш факультет</vt:lpstr>
      <vt:lpstr>Лучшие строители </vt:lpstr>
      <vt:lpstr>Строили строили </vt:lpstr>
      <vt:lpstr>И наконец построили!</vt:lpstr>
      <vt:lpstr>ГУЛЯЕМ!!!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НАЧАЛО</dc:title>
  <dc:creator>Алексей Владимирович Юдин</dc:creator>
  <cp:lastModifiedBy>Ольга</cp:lastModifiedBy>
  <cp:revision>50</cp:revision>
  <dcterms:created xsi:type="dcterms:W3CDTF">2015-06-03T13:35:49Z</dcterms:created>
  <dcterms:modified xsi:type="dcterms:W3CDTF">2015-06-06T15:39:17Z</dcterms:modified>
</cp:coreProperties>
</file>